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73" r:id="rId4"/>
    <p:sldId id="274" r:id="rId5"/>
    <p:sldId id="275" r:id="rId6"/>
    <p:sldId id="276" r:id="rId7"/>
    <p:sldId id="257" r:id="rId8"/>
    <p:sldId id="258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91" d="100"/>
          <a:sy n="91" d="100"/>
        </p:scale>
        <p:origin x="-760" y="-10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printerSettings" Target="printerSettings/printerSettings1.bin"/><Relationship Id="rId24" Type="http://schemas.openxmlformats.org/officeDocument/2006/relationships/presProps" Target="presProps.xml"/><Relationship Id="rId25" Type="http://schemas.openxmlformats.org/officeDocument/2006/relationships/viewProps" Target="viewProps.xml"/><Relationship Id="rId26" Type="http://schemas.openxmlformats.org/officeDocument/2006/relationships/theme" Target="theme/theme1.xml"/><Relationship Id="rId27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C49CD-2CAF-42B0-B756-BB980B0EEB5B}" type="datetimeFigureOut">
              <a:rPr lang="en-US" smtClean="0"/>
              <a:t>2015-05-29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261EC-5891-4FA6-A922-93FB3DC7D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4880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C49CD-2CAF-42B0-B756-BB980B0EEB5B}" type="datetimeFigureOut">
              <a:rPr lang="en-US" smtClean="0"/>
              <a:t>2015-05-29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261EC-5891-4FA6-A922-93FB3DC7D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97297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C49CD-2CAF-42B0-B756-BB980B0EEB5B}" type="datetimeFigureOut">
              <a:rPr lang="en-US" smtClean="0"/>
              <a:t>2015-05-29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261EC-5891-4FA6-A922-93FB3DC7D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797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C49CD-2CAF-42B0-B756-BB980B0EEB5B}" type="datetimeFigureOut">
              <a:rPr lang="en-US" smtClean="0"/>
              <a:t>2015-05-29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261EC-5891-4FA6-A922-93FB3DC7DE35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4883362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C49CD-2CAF-42B0-B756-BB980B0EEB5B}" type="datetimeFigureOut">
              <a:rPr lang="en-US" smtClean="0"/>
              <a:t>2015-05-29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261EC-5891-4FA6-A922-93FB3DC7D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42818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C49CD-2CAF-42B0-B756-BB980B0EEB5B}" type="datetimeFigureOut">
              <a:rPr lang="en-US" smtClean="0"/>
              <a:t>2015-05-29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261EC-5891-4FA6-A922-93FB3DC7D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162030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C49CD-2CAF-42B0-B756-BB980B0EEB5B}" type="datetimeFigureOut">
              <a:rPr lang="en-US" smtClean="0"/>
              <a:t>2015-05-29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261EC-5891-4FA6-A922-93FB3DC7D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18758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C49CD-2CAF-42B0-B756-BB980B0EEB5B}" type="datetimeFigureOut">
              <a:rPr lang="en-US" smtClean="0"/>
              <a:t>2015-05-29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261EC-5891-4FA6-A922-93FB3DC7D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272041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C49CD-2CAF-42B0-B756-BB980B0EEB5B}" type="datetimeFigureOut">
              <a:rPr lang="en-US" smtClean="0"/>
              <a:t>2015-05-29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261EC-5891-4FA6-A922-93FB3DC7D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2099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C49CD-2CAF-42B0-B756-BB980B0EEB5B}" type="datetimeFigureOut">
              <a:rPr lang="en-US" smtClean="0"/>
              <a:t>2015-05-29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261EC-5891-4FA6-A922-93FB3DC7D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68371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C49CD-2CAF-42B0-B756-BB980B0EEB5B}" type="datetimeFigureOut">
              <a:rPr lang="en-US" smtClean="0"/>
              <a:t>2015-05-29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261EC-5891-4FA6-A922-93FB3DC7D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7437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C49CD-2CAF-42B0-B756-BB980B0EEB5B}" type="datetimeFigureOut">
              <a:rPr lang="en-US" smtClean="0"/>
              <a:t>2015-05-29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261EC-5891-4FA6-A922-93FB3DC7D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8088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C49CD-2CAF-42B0-B756-BB980B0EEB5B}" type="datetimeFigureOut">
              <a:rPr lang="en-US" smtClean="0"/>
              <a:t>2015-05-29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261EC-5891-4FA6-A922-93FB3DC7D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18457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C49CD-2CAF-42B0-B756-BB980B0EEB5B}" type="datetimeFigureOut">
              <a:rPr lang="en-US" smtClean="0"/>
              <a:t>2015-05-29</a:t>
            </a:fld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261EC-5891-4FA6-A922-93FB3DC7D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84164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C49CD-2CAF-42B0-B756-BB980B0EEB5B}" type="datetimeFigureOut">
              <a:rPr lang="en-US" smtClean="0"/>
              <a:t>2015-05-29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261EC-5891-4FA6-A922-93FB3DC7D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27493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C49CD-2CAF-42B0-B756-BB980B0EEB5B}" type="datetimeFigureOut">
              <a:rPr lang="en-US" smtClean="0"/>
              <a:t>2015-05-29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261EC-5891-4FA6-A922-93FB3DC7D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76284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C49CD-2CAF-42B0-B756-BB980B0EEB5B}" type="datetimeFigureOut">
              <a:rPr lang="en-US" smtClean="0"/>
              <a:t>2015-05-29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261EC-5891-4FA6-A922-93FB3DC7D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56185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image" Target="../media/image3.png"/><Relationship Id="rId21" Type="http://schemas.openxmlformats.org/officeDocument/2006/relationships/image" Target="../media/image4.png"/><Relationship Id="rId22" Type="http://schemas.openxmlformats.org/officeDocument/2006/relationships/image" Target="../media/image5.png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theme" Target="../theme/theme1.xml"/><Relationship Id="rId19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2BFC49CD-2CAF-42B0-B756-BB980B0EEB5B}" type="datetimeFigureOut">
              <a:rPr lang="en-US" smtClean="0"/>
              <a:t>2015-05-29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E261EC-5891-4FA6-A922-93FB3DC7D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617823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geology.com/volcanoes/santa-maria/" TargetMode="External"/><Relationship Id="rId4" Type="http://schemas.openxmlformats.org/officeDocument/2006/relationships/hyperlink" Target="http://volcano.oregonstate.edu/santa-maria" TargetMode="External"/><Relationship Id="rId5" Type="http://schemas.openxmlformats.org/officeDocument/2006/relationships/hyperlink" Target="http://www.volcano.si.edu/volcano.cfm?vn=342030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en.wikipedia.org/wiki/Santa_Mar%C3%ADa_(volcano)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745770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Santa Maria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Lily&amp;dustin                                                                                                                                                                                           </a:t>
            </a:r>
          </a:p>
        </p:txBody>
      </p:sp>
    </p:spTree>
    <p:extLst>
      <p:ext uri="{BB962C8B-B14F-4D97-AF65-F5344CB8AC3E}">
        <p14:creationId xmlns:p14="http://schemas.microsoft.com/office/powerpoint/2010/main" val="29259296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Vocabulary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Remember to paste website links.</a:t>
            </a:r>
          </a:p>
          <a:p>
            <a:endParaRPr lang="en-US" dirty="0"/>
          </a:p>
          <a:p>
            <a:r>
              <a:rPr lang="en-US" dirty="0"/>
              <a:t>You can add your vice, pictures, and video links</a:t>
            </a:r>
          </a:p>
        </p:txBody>
      </p:sp>
    </p:spTree>
    <p:extLst>
      <p:ext uri="{BB962C8B-B14F-4D97-AF65-F5344CB8AC3E}">
        <p14:creationId xmlns:p14="http://schemas.microsoft.com/office/powerpoint/2010/main" val="12663539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Vocabulary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Remember to paste website links.</a:t>
            </a:r>
          </a:p>
          <a:p>
            <a:endParaRPr lang="en-US" dirty="0"/>
          </a:p>
          <a:p>
            <a:r>
              <a:rPr lang="en-US" dirty="0"/>
              <a:t>You can add your vice, pictures, and video links</a:t>
            </a:r>
          </a:p>
        </p:txBody>
      </p:sp>
    </p:spTree>
    <p:extLst>
      <p:ext uri="{BB962C8B-B14F-4D97-AF65-F5344CB8AC3E}">
        <p14:creationId xmlns:p14="http://schemas.microsoft.com/office/powerpoint/2010/main" val="420819914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Vocabulary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Remember to paste website links.</a:t>
            </a:r>
          </a:p>
          <a:p>
            <a:endParaRPr lang="en-US" dirty="0"/>
          </a:p>
          <a:p>
            <a:r>
              <a:rPr lang="en-US" dirty="0"/>
              <a:t>You can add your vice, pictures, and video links</a:t>
            </a:r>
          </a:p>
        </p:txBody>
      </p:sp>
    </p:spTree>
    <p:extLst>
      <p:ext uri="{BB962C8B-B14F-4D97-AF65-F5344CB8AC3E}">
        <p14:creationId xmlns:p14="http://schemas.microsoft.com/office/powerpoint/2010/main" val="281757529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Concept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Remember to paste website links.</a:t>
            </a:r>
          </a:p>
          <a:p>
            <a:endParaRPr lang="en-US" dirty="0"/>
          </a:p>
          <a:p>
            <a:r>
              <a:rPr lang="en-US" dirty="0"/>
              <a:t>You can add your vice, pictures, and video links</a:t>
            </a:r>
          </a:p>
        </p:txBody>
      </p:sp>
    </p:spTree>
    <p:extLst>
      <p:ext uri="{BB962C8B-B14F-4D97-AF65-F5344CB8AC3E}">
        <p14:creationId xmlns:p14="http://schemas.microsoft.com/office/powerpoint/2010/main" val="69349515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Concept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Remember to paste website links.</a:t>
            </a:r>
          </a:p>
          <a:p>
            <a:endParaRPr lang="en-US" dirty="0"/>
          </a:p>
          <a:p>
            <a:r>
              <a:rPr lang="en-US" dirty="0"/>
              <a:t>You can add your vice, pictures, and video links</a:t>
            </a:r>
          </a:p>
        </p:txBody>
      </p:sp>
    </p:spTree>
    <p:extLst>
      <p:ext uri="{BB962C8B-B14F-4D97-AF65-F5344CB8AC3E}">
        <p14:creationId xmlns:p14="http://schemas.microsoft.com/office/powerpoint/2010/main" val="182009205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Concept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Remember to paste website links.</a:t>
            </a:r>
          </a:p>
          <a:p>
            <a:endParaRPr lang="en-US" dirty="0"/>
          </a:p>
          <a:p>
            <a:r>
              <a:rPr lang="en-US" dirty="0"/>
              <a:t>You can add your vice, pictures, and video links</a:t>
            </a:r>
          </a:p>
        </p:txBody>
      </p:sp>
    </p:spTree>
    <p:extLst>
      <p:ext uri="{BB962C8B-B14F-4D97-AF65-F5344CB8AC3E}">
        <p14:creationId xmlns:p14="http://schemas.microsoft.com/office/powerpoint/2010/main" val="410488491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Concept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Remember to paste website links.</a:t>
            </a:r>
          </a:p>
          <a:p>
            <a:endParaRPr lang="en-US" dirty="0"/>
          </a:p>
          <a:p>
            <a:r>
              <a:rPr lang="en-US" dirty="0"/>
              <a:t>You can add your vice, pictures, and video links</a:t>
            </a:r>
          </a:p>
        </p:txBody>
      </p:sp>
    </p:spTree>
    <p:extLst>
      <p:ext uri="{BB962C8B-B14F-4D97-AF65-F5344CB8AC3E}">
        <p14:creationId xmlns:p14="http://schemas.microsoft.com/office/powerpoint/2010/main" val="55723840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Impact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Remember to paste website links.</a:t>
            </a:r>
          </a:p>
          <a:p>
            <a:endParaRPr lang="en-US" dirty="0"/>
          </a:p>
          <a:p>
            <a:r>
              <a:rPr lang="en-US" dirty="0"/>
              <a:t>You can add your vice, pictures, and video links</a:t>
            </a:r>
          </a:p>
        </p:txBody>
      </p:sp>
    </p:spTree>
    <p:extLst>
      <p:ext uri="{BB962C8B-B14F-4D97-AF65-F5344CB8AC3E}">
        <p14:creationId xmlns:p14="http://schemas.microsoft.com/office/powerpoint/2010/main" val="308463886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Impact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Remember to paste website links.</a:t>
            </a:r>
          </a:p>
          <a:p>
            <a:endParaRPr lang="en-US" dirty="0"/>
          </a:p>
          <a:p>
            <a:r>
              <a:rPr lang="en-US" dirty="0"/>
              <a:t>You can add your vice, pictures, and video links</a:t>
            </a:r>
          </a:p>
        </p:txBody>
      </p:sp>
    </p:spTree>
    <p:extLst>
      <p:ext uri="{BB962C8B-B14F-4D97-AF65-F5344CB8AC3E}">
        <p14:creationId xmlns:p14="http://schemas.microsoft.com/office/powerpoint/2010/main" val="289397610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Impact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Remember to paste website links.</a:t>
            </a:r>
          </a:p>
          <a:p>
            <a:endParaRPr lang="en-US" dirty="0"/>
          </a:p>
          <a:p>
            <a:r>
              <a:rPr lang="en-US" dirty="0"/>
              <a:t>You can add your vice, pictures, and video links</a:t>
            </a:r>
          </a:p>
        </p:txBody>
      </p:sp>
    </p:spTree>
    <p:extLst>
      <p:ext uri="{BB962C8B-B14F-4D97-AF65-F5344CB8AC3E}">
        <p14:creationId xmlns:p14="http://schemas.microsoft.com/office/powerpoint/2010/main" val="29357023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Fine particles of rock dust blown from an explosion vent.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Volcano ash is made of tiny fragments of jugged rock, minerals, and volcanic glass.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699532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Impact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Remember to paste website links.</a:t>
            </a:r>
          </a:p>
          <a:p>
            <a:endParaRPr lang="en-US" dirty="0"/>
          </a:p>
          <a:p>
            <a:r>
              <a:rPr lang="en-US" dirty="0"/>
              <a:t>You can add your vice, pictures, and video links</a:t>
            </a:r>
          </a:p>
        </p:txBody>
      </p:sp>
    </p:spTree>
    <p:extLst>
      <p:ext uri="{BB962C8B-B14F-4D97-AF65-F5344CB8AC3E}">
        <p14:creationId xmlns:p14="http://schemas.microsoft.com/office/powerpoint/2010/main" val="4215442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57933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Eruption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 eruption is an explosion of steam and lava from  a volcano. This word is also used for other explosions, such as “an eruption of emotions.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48237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Lava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Magma has reached the surface through a volcanic eruption.</a:t>
            </a:r>
          </a:p>
          <a:p>
            <a:r>
              <a:rPr lang="en-US" dirty="0" smtClean="0"/>
              <a:t>Streams of liquid rock that flow from a crater of fissure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11766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the opening at earths surface through witch volcanic </a:t>
            </a:r>
          </a:p>
          <a:p>
            <a:pPr marL="0" indent="0">
              <a:buNone/>
            </a:pPr>
            <a:r>
              <a:rPr lang="en-US" sz="2400" dirty="0" smtClean="0"/>
              <a:t>material issue forth.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 smtClean="0"/>
              <a:t>Is a opening at the earth surface of a volcanic conduit.</a:t>
            </a:r>
          </a:p>
          <a:p>
            <a:pPr marL="0" indent="0"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3970854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Magma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Molten rock beneath the surface of the earth.</a:t>
            </a:r>
          </a:p>
          <a:p>
            <a:r>
              <a:rPr lang="en-US" dirty="0" smtClean="0"/>
              <a:t>Magma</a:t>
            </a:r>
            <a:r>
              <a:rPr lang="en-US" dirty="0"/>
              <a:t> </a:t>
            </a:r>
            <a:r>
              <a:rPr lang="en-US" dirty="0" smtClean="0"/>
              <a:t>chamber(magma </a:t>
            </a:r>
            <a:r>
              <a:rPr lang="en-US" dirty="0" err="1" smtClean="0"/>
              <a:t>reservior</a:t>
            </a:r>
            <a:r>
              <a:rPr lang="en-US" dirty="0" smtClean="0"/>
              <a:t>) the </a:t>
            </a:r>
            <a:r>
              <a:rPr lang="en-US" dirty="0" err="1" smtClean="0"/>
              <a:t>subterranrean</a:t>
            </a:r>
            <a:r>
              <a:rPr lang="en-US" dirty="0" smtClean="0"/>
              <a:t> cavity containing the gas-rich liquid magma witch feeds a volcano.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85585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52718"/>
            <a:ext cx="9404723" cy="1400530"/>
          </a:xfrm>
        </p:spPr>
        <p:txBody>
          <a:bodyPr/>
          <a:lstStyle/>
          <a:p>
            <a:r>
              <a:rPr lang="en-US" dirty="0" smtClean="0"/>
              <a:t>Website names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3457389" y="2022419"/>
            <a:ext cx="493912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2"/>
              </a:rPr>
              <a:t>Santa María (volcano) - #206585</a:t>
            </a:r>
            <a:endParaRPr lang="en-US" dirty="0">
              <a:hlinkClick r:id="rId2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539708" y="2445716"/>
            <a:ext cx="361026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3"/>
              </a:rPr>
              <a:t>Santa Maria Volcano, Gua#20666D</a:t>
            </a:r>
            <a:endParaRPr lang="en-US" dirty="0">
              <a:hlinkClick r:id="rId3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586747" y="3162970"/>
            <a:ext cx="362202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4"/>
              </a:rPr>
              <a:t>Santa Maria | Volcano Wo#206691</a:t>
            </a:r>
            <a:endParaRPr lang="en-US" dirty="0">
              <a:hlinkClick r:id="rId4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645546" y="4280003"/>
            <a:ext cx="389250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5"/>
              </a:rPr>
              <a:t>Global Volcanism Program#2066AF</a:t>
            </a:r>
            <a:endParaRPr lang="en-US" dirty="0">
              <a:hlinkClick r:id="rId5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563227" y="3844948"/>
            <a:ext cx="437369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5"/>
              </a:rPr>
              <a:t>Global Volcanism Program#206726</a:t>
            </a:r>
            <a:endParaRPr lang="en-US" dirty="0">
              <a:hlinkClick r:id="rId5"/>
            </a:endParaRPr>
          </a:p>
        </p:txBody>
      </p:sp>
    </p:spTree>
    <p:extLst>
      <p:ext uri="{BB962C8B-B14F-4D97-AF65-F5344CB8AC3E}">
        <p14:creationId xmlns:p14="http://schemas.microsoft.com/office/powerpoint/2010/main" val="31237987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19802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Vocabulary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Remember to paste website links.</a:t>
            </a:r>
          </a:p>
          <a:p>
            <a:endParaRPr lang="en-US" dirty="0"/>
          </a:p>
          <a:p>
            <a:r>
              <a:rPr lang="en-US" dirty="0"/>
              <a:t>You can add your vice, pictures, and video links</a:t>
            </a:r>
          </a:p>
        </p:txBody>
      </p:sp>
    </p:spTree>
    <p:extLst>
      <p:ext uri="{BB962C8B-B14F-4D97-AF65-F5344CB8AC3E}">
        <p14:creationId xmlns:p14="http://schemas.microsoft.com/office/powerpoint/2010/main" val="53350084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141</TotalTime>
  <Words>394</Words>
  <Application>Microsoft Macintosh PowerPoint</Application>
  <PresentationFormat>Custom</PresentationFormat>
  <Paragraphs>74</Paragraphs>
  <Slides>21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Ion</vt:lpstr>
      <vt:lpstr>Santa Maria</vt:lpstr>
      <vt:lpstr>Ash</vt:lpstr>
      <vt:lpstr>Eruption </vt:lpstr>
      <vt:lpstr>Lava</vt:lpstr>
      <vt:lpstr>Vent</vt:lpstr>
      <vt:lpstr>Magma </vt:lpstr>
      <vt:lpstr>Website names</vt:lpstr>
      <vt:lpstr>PowerPoint Presentation</vt:lpstr>
      <vt:lpstr>Vocabulary</vt:lpstr>
      <vt:lpstr>Vocabulary</vt:lpstr>
      <vt:lpstr>Vocabulary</vt:lpstr>
      <vt:lpstr>Vocabulary</vt:lpstr>
      <vt:lpstr>Concept</vt:lpstr>
      <vt:lpstr>Concept</vt:lpstr>
      <vt:lpstr>Concept</vt:lpstr>
      <vt:lpstr>Concept</vt:lpstr>
      <vt:lpstr>Impact</vt:lpstr>
      <vt:lpstr>Impact</vt:lpstr>
      <vt:lpstr>Impact</vt:lpstr>
      <vt:lpstr>Impact</vt:lpstr>
      <vt:lpstr>Conclusion</vt:lpstr>
    </vt:vector>
  </TitlesOfParts>
  <Company>Anglophone South School District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(Topic)</dc:title>
  <dc:creator>Terry, Sean J. (ASD-E)</dc:creator>
  <cp:lastModifiedBy>Student</cp:lastModifiedBy>
  <cp:revision>15</cp:revision>
  <dcterms:created xsi:type="dcterms:W3CDTF">2015-05-20T00:21:47Z</dcterms:created>
  <dcterms:modified xsi:type="dcterms:W3CDTF">2015-05-29T16:44:05Z</dcterms:modified>
</cp:coreProperties>
</file>